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4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B58E6-2E2A-44DF-A034-3DF96A4F7209}" type="datetimeFigureOut">
              <a:rPr lang="en-CA" smtClean="0"/>
              <a:t>08/04/2014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591F9-0870-46C7-A487-EA65FA4B54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03810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B58E6-2E2A-44DF-A034-3DF96A4F7209}" type="datetimeFigureOut">
              <a:rPr lang="en-CA" smtClean="0"/>
              <a:t>08/04/2014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591F9-0870-46C7-A487-EA65FA4B54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1532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B58E6-2E2A-44DF-A034-3DF96A4F7209}" type="datetimeFigureOut">
              <a:rPr lang="en-CA" smtClean="0"/>
              <a:t>08/04/2014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591F9-0870-46C7-A487-EA65FA4B54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025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B58E6-2E2A-44DF-A034-3DF96A4F7209}" type="datetimeFigureOut">
              <a:rPr lang="en-CA" smtClean="0"/>
              <a:t>08/04/2014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591F9-0870-46C7-A487-EA65FA4B54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1154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B58E6-2E2A-44DF-A034-3DF96A4F7209}" type="datetimeFigureOut">
              <a:rPr lang="en-CA" smtClean="0"/>
              <a:t>08/04/2014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591F9-0870-46C7-A487-EA65FA4B54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1787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B58E6-2E2A-44DF-A034-3DF96A4F7209}" type="datetimeFigureOut">
              <a:rPr lang="en-CA" smtClean="0"/>
              <a:t>08/04/2014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591F9-0870-46C7-A487-EA65FA4B54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1628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B58E6-2E2A-44DF-A034-3DF96A4F7209}" type="datetimeFigureOut">
              <a:rPr lang="en-CA" smtClean="0"/>
              <a:t>08/04/2014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591F9-0870-46C7-A487-EA65FA4B54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3699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B58E6-2E2A-44DF-A034-3DF96A4F7209}" type="datetimeFigureOut">
              <a:rPr lang="en-CA" smtClean="0"/>
              <a:t>08/04/2014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591F9-0870-46C7-A487-EA65FA4B54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5860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B58E6-2E2A-44DF-A034-3DF96A4F7209}" type="datetimeFigureOut">
              <a:rPr lang="en-CA" smtClean="0"/>
              <a:t>08/04/2014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591F9-0870-46C7-A487-EA65FA4B54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63420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B58E6-2E2A-44DF-A034-3DF96A4F7209}" type="datetimeFigureOut">
              <a:rPr lang="en-CA" smtClean="0"/>
              <a:t>08/04/2014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591F9-0870-46C7-A487-EA65FA4B54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4451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B58E6-2E2A-44DF-A034-3DF96A4F7209}" type="datetimeFigureOut">
              <a:rPr lang="en-CA" smtClean="0"/>
              <a:t>08/04/2014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591F9-0870-46C7-A487-EA65FA4B54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3441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B58E6-2E2A-44DF-A034-3DF96A4F7209}" type="datetimeFigureOut">
              <a:rPr lang="en-CA" smtClean="0"/>
              <a:t>08/04/2014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591F9-0870-46C7-A487-EA65FA4B54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63043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alebopp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0"/>
            <a:ext cx="3325813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733800" y="228600"/>
            <a:ext cx="5410200" cy="6086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9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  <a:t>I am like a slip of comet,</a:t>
            </a:r>
            <a:br>
              <a:rPr lang="en-US" altLang="en-US" sz="19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</a:br>
            <a:r>
              <a:rPr lang="en-US" altLang="en-US" sz="19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  <a:t>Scarce worth discovery, in some corner seen</a:t>
            </a:r>
            <a:br>
              <a:rPr lang="en-US" altLang="en-US" sz="19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</a:br>
            <a:r>
              <a:rPr lang="en-US" altLang="en-US" sz="19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  <a:t>Bridging the slender difference of two stars,</a:t>
            </a:r>
            <a:br>
              <a:rPr lang="en-US" altLang="en-US" sz="19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</a:br>
            <a:r>
              <a:rPr lang="en-US" altLang="en-US" sz="19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  <a:t>Come out of space, or suddenly </a:t>
            </a:r>
            <a:r>
              <a:rPr lang="en-US" altLang="en-US" sz="1900" b="1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  <a:t>engender'd</a:t>
            </a:r>
            <a:r>
              <a:rPr lang="en-US" altLang="en-US" sz="19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  <a:t/>
            </a:r>
            <a:br>
              <a:rPr lang="en-US" altLang="en-US" sz="19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</a:br>
            <a:r>
              <a:rPr lang="en-US" altLang="en-US" sz="19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  <a:t>By heady elements, for no man knows;</a:t>
            </a:r>
            <a:br>
              <a:rPr lang="en-US" altLang="en-US" sz="19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</a:br>
            <a:r>
              <a:rPr lang="en-US" altLang="en-US" sz="19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  <a:t>But when she sights the sun she grows and sizes</a:t>
            </a:r>
            <a:br>
              <a:rPr lang="en-US" altLang="en-US" sz="19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</a:br>
            <a:r>
              <a:rPr lang="en-US" altLang="en-US" sz="19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  <a:t>And spins her skirts out, while her central star</a:t>
            </a:r>
            <a:br>
              <a:rPr lang="en-US" altLang="en-US" sz="19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</a:br>
            <a:r>
              <a:rPr lang="en-US" altLang="en-US" sz="19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  <a:t>Shakes its cocooning mists; and so she comes</a:t>
            </a:r>
            <a:br>
              <a:rPr lang="en-US" altLang="en-US" sz="19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</a:br>
            <a:r>
              <a:rPr lang="en-US" altLang="en-US" sz="19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  <a:t>To fields of light; millions of travelling rays</a:t>
            </a:r>
            <a:br>
              <a:rPr lang="en-US" altLang="en-US" sz="19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</a:br>
            <a:r>
              <a:rPr lang="en-US" altLang="en-US" sz="19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  <a:t>Pierce her; she hangs upon the flame-cased sun,</a:t>
            </a:r>
            <a:br>
              <a:rPr lang="en-US" altLang="en-US" sz="19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</a:br>
            <a:r>
              <a:rPr lang="en-US" altLang="en-US" sz="19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  <a:t>And sucks the light as full as </a:t>
            </a:r>
            <a:r>
              <a:rPr lang="en-US" altLang="en-US" sz="1900" b="1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  <a:t>Gideons's</a:t>
            </a:r>
            <a:r>
              <a:rPr lang="en-US" altLang="en-US" sz="19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  <a:t> fleece:</a:t>
            </a:r>
            <a:br>
              <a:rPr lang="en-US" altLang="en-US" sz="19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</a:br>
            <a:r>
              <a:rPr lang="en-US" altLang="en-US" sz="19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  <a:t>But then her tether calls her; she falls off,</a:t>
            </a:r>
            <a:br>
              <a:rPr lang="en-US" altLang="en-US" sz="19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</a:br>
            <a:r>
              <a:rPr lang="en-US" altLang="en-US" sz="19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  <a:t>And as she dwindles shreds her smock of gold</a:t>
            </a:r>
            <a:br>
              <a:rPr lang="en-US" altLang="en-US" sz="19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</a:br>
            <a:r>
              <a:rPr lang="en-US" altLang="en-US" sz="19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  <a:t>Between the </a:t>
            </a:r>
            <a:r>
              <a:rPr lang="en-US" altLang="en-US" sz="1900" b="1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  <a:t>sistering</a:t>
            </a:r>
            <a:r>
              <a:rPr lang="en-US" altLang="en-US" sz="19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  <a:t> planets, till she comes</a:t>
            </a:r>
            <a:br>
              <a:rPr lang="en-US" altLang="en-US" sz="19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</a:br>
            <a:r>
              <a:rPr lang="en-US" altLang="en-US" sz="19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  <a:t>To single Saturn, last and solitary;</a:t>
            </a:r>
            <a:br>
              <a:rPr lang="en-US" altLang="en-US" sz="19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</a:br>
            <a:r>
              <a:rPr lang="en-US" altLang="en-US" sz="19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  <a:t>And then she goes out into the cavernous dark.</a:t>
            </a:r>
            <a:br>
              <a:rPr lang="en-US" altLang="en-US" sz="19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</a:br>
            <a:r>
              <a:rPr lang="en-US" altLang="en-US" sz="19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  <a:t>So I go out: my little sweet is done:</a:t>
            </a:r>
            <a:br>
              <a:rPr lang="en-US" altLang="en-US" sz="19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</a:br>
            <a:r>
              <a:rPr lang="en-US" altLang="en-US" sz="19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  <a:t>I have drawn heat from this contagious sun:</a:t>
            </a:r>
            <a:br>
              <a:rPr lang="en-US" altLang="en-US" sz="19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</a:br>
            <a:r>
              <a:rPr lang="en-US" altLang="en-US" sz="19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  <a:t>To not ungentle death now forth I run.</a:t>
            </a:r>
            <a:r>
              <a:rPr lang="en-US" altLang="en-US" sz="19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en-US" altLang="en-US" sz="19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  <a:t>Gerard Manley Hopkins</a:t>
            </a:r>
          </a:p>
        </p:txBody>
      </p:sp>
    </p:spTree>
    <p:extLst>
      <p:ext uri="{BB962C8B-B14F-4D97-AF65-F5344CB8AC3E}">
        <p14:creationId xmlns:p14="http://schemas.microsoft.com/office/powerpoint/2010/main" val="94178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King's University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Martin</dc:creator>
  <cp:lastModifiedBy>Brian Martin</cp:lastModifiedBy>
  <cp:revision>1</cp:revision>
  <dcterms:created xsi:type="dcterms:W3CDTF">2014-04-08T14:33:25Z</dcterms:created>
  <dcterms:modified xsi:type="dcterms:W3CDTF">2014-04-08T14:36:37Z</dcterms:modified>
</cp:coreProperties>
</file>