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C5FC-235E-4400-95B0-CD921B23AD2B}" type="datetimeFigureOut">
              <a:rPr lang="en-CA" smtClean="0"/>
              <a:t>07/04/2016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4DD7-9293-4B4E-A8D0-57DA1CDE8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85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C5FC-235E-4400-95B0-CD921B23AD2B}" type="datetimeFigureOut">
              <a:rPr lang="en-CA" smtClean="0"/>
              <a:t>07/04/2016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4DD7-9293-4B4E-A8D0-57DA1CDE8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462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C5FC-235E-4400-95B0-CD921B23AD2B}" type="datetimeFigureOut">
              <a:rPr lang="en-CA" smtClean="0"/>
              <a:t>07/04/2016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4DD7-9293-4B4E-A8D0-57DA1CDE8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127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C5FC-235E-4400-95B0-CD921B23AD2B}" type="datetimeFigureOut">
              <a:rPr lang="en-CA" smtClean="0"/>
              <a:t>07/04/2016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4DD7-9293-4B4E-A8D0-57DA1CDE8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739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C5FC-235E-4400-95B0-CD921B23AD2B}" type="datetimeFigureOut">
              <a:rPr lang="en-CA" smtClean="0"/>
              <a:t>07/04/2016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4DD7-9293-4B4E-A8D0-57DA1CDE8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048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C5FC-235E-4400-95B0-CD921B23AD2B}" type="datetimeFigureOut">
              <a:rPr lang="en-CA" smtClean="0"/>
              <a:t>07/04/2016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4DD7-9293-4B4E-A8D0-57DA1CDE8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851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C5FC-235E-4400-95B0-CD921B23AD2B}" type="datetimeFigureOut">
              <a:rPr lang="en-CA" smtClean="0"/>
              <a:t>07/04/2016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4DD7-9293-4B4E-A8D0-57DA1CDE8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632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C5FC-235E-4400-95B0-CD921B23AD2B}" type="datetimeFigureOut">
              <a:rPr lang="en-CA" smtClean="0"/>
              <a:t>07/04/2016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4DD7-9293-4B4E-A8D0-57DA1CDE8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348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C5FC-235E-4400-95B0-CD921B23AD2B}" type="datetimeFigureOut">
              <a:rPr lang="en-CA" smtClean="0"/>
              <a:t>07/04/2016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4DD7-9293-4B4E-A8D0-57DA1CDE8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404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C5FC-235E-4400-95B0-CD921B23AD2B}" type="datetimeFigureOut">
              <a:rPr lang="en-CA" smtClean="0"/>
              <a:t>07/04/2016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4DD7-9293-4B4E-A8D0-57DA1CDE8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349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C5FC-235E-4400-95B0-CD921B23AD2B}" type="datetimeFigureOut">
              <a:rPr lang="en-CA" smtClean="0"/>
              <a:t>07/04/2016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4DD7-9293-4B4E-A8D0-57DA1CDE8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900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EC5FC-235E-4400-95B0-CD921B23AD2B}" type="datetimeFigureOut">
              <a:rPr lang="en-CA" smtClean="0"/>
              <a:t>07/04/2016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24DD7-9293-4B4E-A8D0-57DA1CDE8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022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7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1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71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52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08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7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1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7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1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97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0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2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67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6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65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King's University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Martin</dc:creator>
  <cp:lastModifiedBy>Brian Martin</cp:lastModifiedBy>
  <cp:revision>1</cp:revision>
  <dcterms:created xsi:type="dcterms:W3CDTF">2016-04-07T14:49:25Z</dcterms:created>
  <dcterms:modified xsi:type="dcterms:W3CDTF">2016-04-07T14:54:42Z</dcterms:modified>
</cp:coreProperties>
</file>