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14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3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39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2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71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0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3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93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70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18AB-AD9D-4189-BEE5-D3DD15CEEB2A}" type="datetimeFigureOut">
              <a:rPr lang="en-CA" smtClean="0"/>
              <a:t>01/02/2017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C0CA-A7B2-4C8B-8934-559C675DF2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6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nagit_PPT37F" descr="PPT3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975" y="383170"/>
            <a:ext cx="9144000" cy="5722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971800"/>
            <a:ext cx="71011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000" dirty="0" smtClean="0">
                <a:solidFill>
                  <a:schemeClr val="accent6">
                    <a:lumMod val="75000"/>
                  </a:schemeClr>
                </a:solidFill>
              </a:rPr>
              <a:t>Music of the Spheres?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2838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Some Physical Aspects of “Sound</a:t>
            </a:r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” and other Waves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Doppler Effect - how motion affects </a:t>
            </a:r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waves</a:t>
            </a:r>
            <a:endParaRPr lang="en-CA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Shock Waves – how moving “too fast” affects sound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6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" y="332656"/>
            <a:ext cx="9010928" cy="5991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NGC 7635– </a:t>
            </a:r>
            <a:r>
              <a:rPr lang="en-CA" dirty="0"/>
              <a:t>narrow band image</a:t>
            </a:r>
          </a:p>
          <a:p>
            <a:r>
              <a:rPr lang="en-CA" dirty="0"/>
              <a:t>TKUO#2 –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59203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7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723558" cy="1656184"/>
          </a:xfrm>
          <a:prstGeom prst="rect">
            <a:avLst/>
          </a:prstGeom>
        </p:spPr>
      </p:pic>
      <p:pic>
        <p:nvPicPr>
          <p:cNvPr id="4" name="Snagit_PPT3C1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5092"/>
            <a:ext cx="3049524" cy="2290906"/>
          </a:xfrm>
          <a:prstGeom prst="rect">
            <a:avLst/>
          </a:prstGeom>
        </p:spPr>
      </p:pic>
      <p:pic>
        <p:nvPicPr>
          <p:cNvPr id="3" name="Snagit_PPT1F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4069630" cy="1749982"/>
          </a:xfrm>
          <a:prstGeom prst="rect">
            <a:avLst/>
          </a:prstGeom>
        </p:spPr>
      </p:pic>
      <p:pic>
        <p:nvPicPr>
          <p:cNvPr id="5" name="Snagit_PPT85B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45" y="3573016"/>
            <a:ext cx="3117314" cy="2211808"/>
          </a:xfrm>
          <a:prstGeom prst="rect">
            <a:avLst/>
          </a:prstGeom>
        </p:spPr>
      </p:pic>
      <p:pic>
        <p:nvPicPr>
          <p:cNvPr id="6" name="Snagit_PPT68F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37" y="111970"/>
            <a:ext cx="4893354" cy="1156790"/>
          </a:xfrm>
          <a:prstGeom prst="rect">
            <a:avLst/>
          </a:prstGeom>
        </p:spPr>
      </p:pic>
      <p:pic>
        <p:nvPicPr>
          <p:cNvPr id="7" name="Snagit_PPT8EB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3600000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91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" y="0"/>
            <a:ext cx="84994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88" y="60932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M45 – The Pleiades</a:t>
            </a:r>
            <a:endParaRPr lang="en-CA" dirty="0"/>
          </a:p>
          <a:p>
            <a:r>
              <a:rPr lang="en-CA" dirty="0"/>
              <a:t>TKUO #2 – </a:t>
            </a:r>
            <a:r>
              <a:rPr lang="en-CA" dirty="0" smtClean="0"/>
              <a:t>October 16,  </a:t>
            </a:r>
            <a:r>
              <a:rPr lang="en-CA" dirty="0"/>
              <a:t>2015</a:t>
            </a:r>
          </a:p>
        </p:txBody>
      </p:sp>
      <p:pic>
        <p:nvPicPr>
          <p:cNvPr id="4" name="Snagit_PPT95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6373935" cy="28909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547664" y="1628801"/>
            <a:ext cx="576064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Snagit_PPT377C" descr="PPT377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645024"/>
            <a:ext cx="5505542" cy="27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797" descr="PPT37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285" y="314713"/>
            <a:ext cx="8571429" cy="6228572"/>
          </a:xfrm>
          <a:prstGeom prst="rect">
            <a:avLst/>
          </a:prstGeom>
        </p:spPr>
      </p:pic>
      <p:pic>
        <p:nvPicPr>
          <p:cNvPr id="3" name="Snagit_PPT3799" descr="PPT37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041134" cy="5904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M1 – The Crab Nebula</a:t>
            </a:r>
          </a:p>
          <a:p>
            <a:r>
              <a:rPr lang="en-CA" dirty="0" smtClean="0"/>
              <a:t>TKUO #2 – January 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6628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62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4" y="1814714"/>
            <a:ext cx="8628572" cy="3228572"/>
          </a:xfrm>
          <a:prstGeom prst="rect">
            <a:avLst/>
          </a:prstGeom>
        </p:spPr>
      </p:pic>
      <p:pic>
        <p:nvPicPr>
          <p:cNvPr id="3" name="Snagit_PPTEBB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4" y="1866136"/>
            <a:ext cx="8628572" cy="32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Quasar 3C 273</a:t>
            </a:r>
          </a:p>
          <a:p>
            <a:r>
              <a:rPr lang="en-CA" dirty="0" smtClean="0"/>
              <a:t>TKUO #1 April5, 2011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9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Some Physical Aspects of “Sound” and other Waves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Martin</dc:creator>
  <cp:lastModifiedBy>Brian Martin</cp:lastModifiedBy>
  <cp:revision>3</cp:revision>
  <dcterms:created xsi:type="dcterms:W3CDTF">2017-02-01T15:53:58Z</dcterms:created>
  <dcterms:modified xsi:type="dcterms:W3CDTF">2017-02-01T16:05:45Z</dcterms:modified>
</cp:coreProperties>
</file>